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78"/>
  </p:normalViewPr>
  <p:slideViewPr>
    <p:cSldViewPr snapToGrid="0" snapToObjects="1">
      <p:cViewPr varScale="1">
        <p:scale>
          <a:sx n="119" d="100"/>
          <a:sy n="119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66CA-DE07-C444-98CC-773A11C45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D26E5-8362-734F-A146-BEFCE99BD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C460A-34D6-3F43-831C-74F9E57F3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917A8-AEC6-0648-AA63-7D60BE0FA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6D454-E0EA-FB44-9C4B-32A9DDD63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7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CE45-85C0-0D40-8297-192DC55FE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E7442-FC82-6842-8F4A-017669AF0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33E73-210E-D846-A2D0-A2D13391A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BA9CA-42CF-4146-A7D5-CA5B7B24E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698FF-37C1-0E48-AD7D-9D0FDE335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8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94985C-9071-BF4C-BB92-C4F4955A53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51DB32-FBF5-C64E-8383-A8AB7196C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48053-688C-2B48-ACBB-D40344DDB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35E92-6D38-CC46-A8BC-571EDECB1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2CFCE-E10D-D049-9EE3-3312723B8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1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C7706-7B45-5B4E-8B56-56CF16F4E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0FC16-E17E-3741-BA28-85B221AD4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CAD7D-7BFC-A546-9513-515F958C4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1302-DF30-BE4D-B23B-25ABA55FA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70020-AF7E-0C48-9B88-57EA0A244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58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98728-7A01-F34E-8D70-C1EC0DF05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28468-820C-7B4C-870B-21B5879E6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C5B92-82BA-5E46-9BE3-D25EFF500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5A7EB-28CF-4A47-A13A-728140634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30528-1C00-D044-BCD8-9D301874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51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DEFE4-E275-CC49-A397-0913618C1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C8905-56E3-8E48-8AEB-12080F9F9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E291E-B27D-3F43-BC73-90820C683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B6D20-9FC8-6248-A854-05348688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90E700-84DF-C044-A00C-1E3D81EBE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9C6C0-824A-454A-A2D0-958A3125F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68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4FC8-1840-F041-A517-CB7C83DF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2E1AA-365C-064B-8821-92C485B60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5B53CC-1FD5-4A48-B4A7-F89AFD38D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56D60-0C8B-7041-8B21-701CF915B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43556C-49CA-A245-BCEE-6CF641A69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5DBF3F-C227-824E-B1AB-673DE394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F79461-B72B-3F40-B684-F0DB6FF0E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425A8D-224B-8548-B532-7C4B4C8B0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53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233BE-6650-094D-8E1D-F8B8567E3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79321-7636-834E-91FE-9B55A80C3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346207-5991-8343-9FA6-F7D4820A6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40E8C7-3C5B-C046-B7BB-1E3280AB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6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51766-D13C-CA4E-BB2F-26F7728D0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36305-0DEB-1748-98B7-49B1E59E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12946-43A2-B041-BF64-0FB9607A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95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8727A-4E00-AB41-82EC-AF0AD222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1DE85-B699-6E4F-8663-0813875BE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B342CB-4F88-0341-8846-61442587A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34D5D-CD48-5E4D-AAF6-F76C3AD5C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F1DD4C-6538-6C4C-8639-A950D2615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260F6-BED8-4148-B2AD-8B6DC1180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58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71A28-B6A9-C84B-832C-2A59FED1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D904F-7EF1-0645-8395-74FFA94BAD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3BC97-20E2-F441-893C-D21DF3088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A18EA-B07F-DA48-B12C-1033ED9F7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15F0A-92EB-5E40-9271-434A5ED52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D4640-EAB3-364D-8953-8ED2ED2F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5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AAF96A-F222-974B-90CB-2AF5B7B8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8195C-433F-5F4F-9086-C3878CC30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514E2-165F-684C-AB90-1A01BD76B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838BD-D4E0-3D48-B418-68B6A5A8F7AB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2A9B4-FAB3-FC43-9CD3-EAEB7C26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DB5BC-1EF9-BF46-B568-1F98790C06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3F617-1DD2-1546-B366-F9796146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6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98D396-D22E-EA47-BDFA-F6AF44C6C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059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4066CB-D7E3-D646-976A-3C1127A44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5DEBAC-DDEB-8E4D-9798-F1F702569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754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34C84E-650A-BB46-9CF5-BA10F9635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1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1607B8-91A6-D24D-9519-167477650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35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E4999D-5C41-1746-BE40-4B2D9F8C4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45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43B5C6-05AF-4C40-98ED-371383075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3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0B18E2-475C-3646-B2E4-FC2892E2D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45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360DBA-19D0-4247-8C49-F69D8C0CC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41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9B3044-C67E-564D-8412-B3088C8CB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55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F842C7-E686-DE4F-BAC4-D6385CF58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6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70F70B-37B9-9547-8E55-E50023559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2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47E2F4-CDBA-3C41-8148-125FDA227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64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74D551-9979-4946-89EE-5D0F7A58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272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1DB1A8-8353-884A-8B34-11097279A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484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Meredith Guffey MacPartland</dc:creator>
  <cp:lastModifiedBy>Meredith Guffey MacPartland</cp:lastModifiedBy>
  <cp:revision>12</cp:revision>
  <dcterms:created xsi:type="dcterms:W3CDTF">2021-12-07T14:58:35Z</dcterms:created>
  <dcterms:modified xsi:type="dcterms:W3CDTF">2021-12-13T19:41:35Z</dcterms:modified>
</cp:coreProperties>
</file>

<file path=docProps/thumbnail.jpeg>
</file>